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0" r:id="rId5"/>
    <p:sldId id="256" r:id="rId6"/>
    <p:sldId id="257" r:id="rId7"/>
    <p:sldId id="292" r:id="rId8"/>
    <p:sldId id="259" r:id="rId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4" autoAdjust="0"/>
    <p:restoredTop sz="90192" autoAdjust="0"/>
  </p:normalViewPr>
  <p:slideViewPr>
    <p:cSldViewPr snapToGrid="0" snapToObjects="1">
      <p:cViewPr varScale="1">
        <p:scale>
          <a:sx n="74" d="100"/>
          <a:sy n="74" d="100"/>
        </p:scale>
        <p:origin x="27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9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0.png"/><Relationship Id="rId7" Type="http://schemas.openxmlformats.org/officeDocument/2006/relationships/image" Target="../media/image2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10" Type="http://schemas.openxmlformats.org/officeDocument/2006/relationships/image" Target="../media/image27.emf"/><Relationship Id="rId4" Type="http://schemas.openxmlformats.org/officeDocument/2006/relationships/image" Target="../media/image21.emf"/><Relationship Id="rId9" Type="http://schemas.openxmlformats.org/officeDocument/2006/relationships/image" Target="../media/image2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9.png"/><Relationship Id="rId7" Type="http://schemas.openxmlformats.org/officeDocument/2006/relationships/image" Target="../media/image33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4" Type="http://schemas.openxmlformats.org/officeDocument/2006/relationships/image" Target="../media/image30.png"/><Relationship Id="rId9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AD8B2F-493E-F84B-9ABC-685CBC71B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05" y="1092168"/>
            <a:ext cx="8661400" cy="52578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493953" y="842968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C17C222-C641-B44D-BAFC-32C7C13AB2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904" y="1902121"/>
            <a:ext cx="4787900" cy="173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E5C343-156C-C249-B739-4D07665A1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505" y="2321728"/>
            <a:ext cx="2336800" cy="774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241A43-84C7-A045-9ACF-3CD8B9941C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1006" y="3642021"/>
            <a:ext cx="3276600" cy="762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B3C1E9-6106-BC44-9D6D-C4793B17BD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255" y="4511464"/>
            <a:ext cx="1765300" cy="8763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CE5807E-5EF0-2845-9CC8-8298B650F0B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41231" y="5440626"/>
            <a:ext cx="17780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EEEB10-7290-6641-A11B-76BAD98EA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38704"/>
            <a:ext cx="9296400" cy="5829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403" y="846246"/>
            <a:ext cx="1423885" cy="1721533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943933" y="980118"/>
            <a:ext cx="2414002" cy="1407536"/>
            <a:chOff x="3899666" y="2545001"/>
            <a:chExt cx="3219757" cy="187411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1738" y="2966838"/>
              <a:ext cx="1371719" cy="1280271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7107" y="2989551"/>
              <a:ext cx="1371719" cy="1280271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7306" y="3011575"/>
              <a:ext cx="1371719" cy="128027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7505" y="3028893"/>
              <a:ext cx="1371719" cy="128027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7704" y="3050917"/>
              <a:ext cx="1371719" cy="128027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5023" y="3054761"/>
              <a:ext cx="1371719" cy="128027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0392" y="3077474"/>
              <a:ext cx="1371719" cy="128027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591" y="3099498"/>
              <a:ext cx="1371719" cy="128027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0790" y="3116816"/>
              <a:ext cx="1371719" cy="1280271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0989" y="3138840"/>
              <a:ext cx="1371719" cy="128027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381" y="2545001"/>
              <a:ext cx="1371719" cy="1280271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750" y="2567714"/>
              <a:ext cx="1371719" cy="128027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1949" y="2589738"/>
              <a:ext cx="1371719" cy="128027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2148" y="2607056"/>
              <a:ext cx="1371719" cy="1280271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2347" y="2629080"/>
              <a:ext cx="1371719" cy="1280271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9666" y="2632924"/>
              <a:ext cx="1371719" cy="128027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5035" y="2655637"/>
              <a:ext cx="1371719" cy="128027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05234" y="2677661"/>
              <a:ext cx="1371719" cy="1280271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5433" y="2694979"/>
              <a:ext cx="1371719" cy="128027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5632" y="2717003"/>
              <a:ext cx="1371719" cy="1280271"/>
            </a:xfrm>
            <a:prstGeom prst="rect">
              <a:avLst/>
            </a:prstGeom>
          </p:spPr>
        </p:pic>
      </p:grpSp>
      <p:sp>
        <p:nvSpPr>
          <p:cNvPr id="36" name="Oval 35"/>
          <p:cNvSpPr/>
          <p:nvPr/>
        </p:nvSpPr>
        <p:spPr>
          <a:xfrm>
            <a:off x="2692173" y="4161810"/>
            <a:ext cx="516341" cy="4909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B914EB-2EBB-5D49-BCB4-508E2AF7A1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1777" y="2100121"/>
            <a:ext cx="33274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E958C3-FD7D-C540-AB36-C8C92EFDCB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6045" y="2608283"/>
            <a:ext cx="15113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74CD53B-CD71-C341-BFBF-9818EF7BE7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4079" y="3867547"/>
            <a:ext cx="1841500" cy="1079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DDE8BD1-1627-5A4C-8554-9C61BEE87E2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62078" y="5078465"/>
            <a:ext cx="17780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00699F7-359C-B549-875E-1FF41B764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67" y="1139716"/>
            <a:ext cx="8536579" cy="50940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296575-3712-E14A-921F-6FB3E1FACF7F}"/>
              </a:ext>
            </a:extLst>
          </p:cNvPr>
          <p:cNvSpPr txBox="1"/>
          <p:nvPr/>
        </p:nvSpPr>
        <p:spPr>
          <a:xfrm>
            <a:off x="5432925" y="4959007"/>
            <a:ext cx="1019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srgbClr val="FF0000"/>
              </a:solidFill>
              <a:latin typeface="KG Primary Penmanship" panose="02000506000000020003" pitchFamily="2" charset="77"/>
            </a:endParaRPr>
          </a:p>
        </p:txBody>
      </p:sp>
      <p:sp>
        <p:nvSpPr>
          <p:cNvPr id="21" name="Decagon 20">
            <a:extLst>
              <a:ext uri="{FF2B5EF4-FFF2-40B4-BE49-F238E27FC236}">
                <a16:creationId xmlns:a16="http://schemas.microsoft.com/office/drawing/2014/main" id="{219AC998-A73A-42E4-B5E4-6DD535C7DC59}"/>
              </a:ext>
            </a:extLst>
          </p:cNvPr>
          <p:cNvSpPr/>
          <p:nvPr/>
        </p:nvSpPr>
        <p:spPr>
          <a:xfrm>
            <a:off x="8627385" y="879340"/>
            <a:ext cx="914400" cy="914400"/>
          </a:xfrm>
          <a:prstGeom prst="dec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47" name="Group 46"/>
          <p:cNvGrpSpPr/>
          <p:nvPr/>
        </p:nvGrpSpPr>
        <p:grpSpPr>
          <a:xfrm>
            <a:off x="5770984" y="535439"/>
            <a:ext cx="2117670" cy="2516601"/>
            <a:chOff x="8340106" y="830889"/>
            <a:chExt cx="2256013" cy="2754437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4201" y="2106225"/>
              <a:ext cx="1371719" cy="1280271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4400" y="2128249"/>
              <a:ext cx="1371719" cy="1280271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1559" y="2195151"/>
              <a:ext cx="1371719" cy="1280271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7685" y="2216172"/>
              <a:ext cx="1371719" cy="1280271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0106" y="2284034"/>
              <a:ext cx="1371719" cy="1280271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6232" y="2305055"/>
              <a:ext cx="1371719" cy="1280271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8274" y="1674284"/>
              <a:ext cx="1371719" cy="1280271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4400" y="1695305"/>
              <a:ext cx="1371719" cy="1280271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8857" y="1264730"/>
              <a:ext cx="1371719" cy="1280271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6383" y="830889"/>
              <a:ext cx="1371719" cy="1280271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016" y="1755702"/>
              <a:ext cx="1371719" cy="1280271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142" y="1776723"/>
              <a:ext cx="1371719" cy="1280271"/>
            </a:xfrm>
            <a:prstGeom prst="rect">
              <a:avLst/>
            </a:prstGeom>
          </p:spPr>
        </p:pic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9CAE27D0-B50A-C245-87A0-CBD4A191F9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268" y="1547088"/>
            <a:ext cx="1587500" cy="863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1AE4A65-7C74-C142-97BC-5F4585041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908" y="3078275"/>
            <a:ext cx="15875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042134-60A6-7848-B04E-D8C007C165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7018" y="4009162"/>
            <a:ext cx="2082800" cy="876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6118AE6-9223-6848-9A5B-4E543322A8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3076" y="5045802"/>
            <a:ext cx="20701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798955-6C22-304D-81FE-405A97F2B0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55" y="1083818"/>
            <a:ext cx="8493070" cy="55224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sp>
        <p:nvSpPr>
          <p:cNvPr id="18" name="Flowchart: Manual Operation 1">
            <a:extLst>
              <a:ext uri="{FF2B5EF4-FFF2-40B4-BE49-F238E27FC236}">
                <a16:creationId xmlns:a16="http://schemas.microsoft.com/office/drawing/2014/main" id="{4FE09346-3D15-400D-B75D-744EFCF89365}"/>
              </a:ext>
            </a:extLst>
          </p:cNvPr>
          <p:cNvSpPr/>
          <p:nvPr/>
        </p:nvSpPr>
        <p:spPr>
          <a:xfrm rot="5400000">
            <a:off x="8234238" y="1322161"/>
            <a:ext cx="1608364" cy="73279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000 w 10000"/>
              <a:gd name="connsiteY2" fmla="*/ 10000 h 10000"/>
              <a:gd name="connsiteX3" fmla="*/ 200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1485"/>
              <a:gd name="connsiteX1" fmla="*/ 10000 w 10000"/>
              <a:gd name="connsiteY1" fmla="*/ 0 h 11485"/>
              <a:gd name="connsiteX2" fmla="*/ 8000 w 10000"/>
              <a:gd name="connsiteY2" fmla="*/ 10000 h 11485"/>
              <a:gd name="connsiteX3" fmla="*/ 468 w 10000"/>
              <a:gd name="connsiteY3" fmla="*/ 11485 h 11485"/>
              <a:gd name="connsiteX4" fmla="*/ 0 w 10000"/>
              <a:gd name="connsiteY4" fmla="*/ 0 h 11485"/>
              <a:gd name="connsiteX0" fmla="*/ 2788 w 12788"/>
              <a:gd name="connsiteY0" fmla="*/ 0 h 11510"/>
              <a:gd name="connsiteX1" fmla="*/ 12788 w 12788"/>
              <a:gd name="connsiteY1" fmla="*/ 0 h 11510"/>
              <a:gd name="connsiteX2" fmla="*/ 10788 w 12788"/>
              <a:gd name="connsiteY2" fmla="*/ 10000 h 11510"/>
              <a:gd name="connsiteX3" fmla="*/ 0 w 12788"/>
              <a:gd name="connsiteY3" fmla="*/ 11510 h 11510"/>
              <a:gd name="connsiteX4" fmla="*/ 2788 w 12788"/>
              <a:gd name="connsiteY4" fmla="*/ 0 h 11510"/>
              <a:gd name="connsiteX0" fmla="*/ 2788 w 26044"/>
              <a:gd name="connsiteY0" fmla="*/ 0 h 11510"/>
              <a:gd name="connsiteX1" fmla="*/ 12788 w 26044"/>
              <a:gd name="connsiteY1" fmla="*/ 0 h 11510"/>
              <a:gd name="connsiteX2" fmla="*/ 26044 w 26044"/>
              <a:gd name="connsiteY2" fmla="*/ 11510 h 11510"/>
              <a:gd name="connsiteX3" fmla="*/ 0 w 26044"/>
              <a:gd name="connsiteY3" fmla="*/ 11510 h 11510"/>
              <a:gd name="connsiteX4" fmla="*/ 2788 w 26044"/>
              <a:gd name="connsiteY4" fmla="*/ 0 h 11510"/>
              <a:gd name="connsiteX0" fmla="*/ 6044 w 29300"/>
              <a:gd name="connsiteY0" fmla="*/ 0 h 20490"/>
              <a:gd name="connsiteX1" fmla="*/ 16044 w 29300"/>
              <a:gd name="connsiteY1" fmla="*/ 0 h 20490"/>
              <a:gd name="connsiteX2" fmla="*/ 29300 w 29300"/>
              <a:gd name="connsiteY2" fmla="*/ 11510 h 20490"/>
              <a:gd name="connsiteX3" fmla="*/ 0 w 29300"/>
              <a:gd name="connsiteY3" fmla="*/ 20490 h 20490"/>
              <a:gd name="connsiteX4" fmla="*/ 6044 w 29300"/>
              <a:gd name="connsiteY4" fmla="*/ 0 h 20490"/>
              <a:gd name="connsiteX0" fmla="*/ 6044 w 35838"/>
              <a:gd name="connsiteY0" fmla="*/ 0 h 20490"/>
              <a:gd name="connsiteX1" fmla="*/ 16044 w 35838"/>
              <a:gd name="connsiteY1" fmla="*/ 0 h 20490"/>
              <a:gd name="connsiteX2" fmla="*/ 35838 w 35838"/>
              <a:gd name="connsiteY2" fmla="*/ 20490 h 20490"/>
              <a:gd name="connsiteX3" fmla="*/ 0 w 35838"/>
              <a:gd name="connsiteY3" fmla="*/ 20490 h 20490"/>
              <a:gd name="connsiteX4" fmla="*/ 6044 w 35838"/>
              <a:gd name="connsiteY4" fmla="*/ 0 h 20490"/>
              <a:gd name="connsiteX0" fmla="*/ 6017 w 35811"/>
              <a:gd name="connsiteY0" fmla="*/ 0 h 20490"/>
              <a:gd name="connsiteX1" fmla="*/ 16017 w 35811"/>
              <a:gd name="connsiteY1" fmla="*/ 0 h 20490"/>
              <a:gd name="connsiteX2" fmla="*/ 35811 w 35811"/>
              <a:gd name="connsiteY2" fmla="*/ 20490 h 20490"/>
              <a:gd name="connsiteX3" fmla="*/ 0 w 35811"/>
              <a:gd name="connsiteY3" fmla="*/ 7020 h 20490"/>
              <a:gd name="connsiteX4" fmla="*/ 6017 w 35811"/>
              <a:gd name="connsiteY4" fmla="*/ 0 h 20490"/>
              <a:gd name="connsiteX0" fmla="*/ 9749 w 35811"/>
              <a:gd name="connsiteY0" fmla="*/ 0 h 22450"/>
              <a:gd name="connsiteX1" fmla="*/ 16017 w 35811"/>
              <a:gd name="connsiteY1" fmla="*/ 1960 h 22450"/>
              <a:gd name="connsiteX2" fmla="*/ 35811 w 35811"/>
              <a:gd name="connsiteY2" fmla="*/ 22450 h 22450"/>
              <a:gd name="connsiteX3" fmla="*/ 0 w 35811"/>
              <a:gd name="connsiteY3" fmla="*/ 8980 h 22450"/>
              <a:gd name="connsiteX4" fmla="*/ 9749 w 35811"/>
              <a:gd name="connsiteY4" fmla="*/ 0 h 22450"/>
              <a:gd name="connsiteX0" fmla="*/ 9749 w 35811"/>
              <a:gd name="connsiteY0" fmla="*/ 0 h 22450"/>
              <a:gd name="connsiteX1" fmla="*/ 29282 w 35811"/>
              <a:gd name="connsiteY1" fmla="*/ 9005 h 22450"/>
              <a:gd name="connsiteX2" fmla="*/ 35811 w 35811"/>
              <a:gd name="connsiteY2" fmla="*/ 22450 h 22450"/>
              <a:gd name="connsiteX3" fmla="*/ 0 w 35811"/>
              <a:gd name="connsiteY3" fmla="*/ 8980 h 22450"/>
              <a:gd name="connsiteX4" fmla="*/ 9749 w 35811"/>
              <a:gd name="connsiteY4" fmla="*/ 0 h 22450"/>
              <a:gd name="connsiteX0" fmla="*/ 9749 w 29282"/>
              <a:gd name="connsiteY0" fmla="*/ 0 h 17985"/>
              <a:gd name="connsiteX1" fmla="*/ 29282 w 29282"/>
              <a:gd name="connsiteY1" fmla="*/ 9005 h 17985"/>
              <a:gd name="connsiteX2" fmla="*/ 9749 w 29282"/>
              <a:gd name="connsiteY2" fmla="*/ 17985 h 17985"/>
              <a:gd name="connsiteX3" fmla="*/ 0 w 29282"/>
              <a:gd name="connsiteY3" fmla="*/ 8980 h 17985"/>
              <a:gd name="connsiteX4" fmla="*/ 9749 w 29282"/>
              <a:gd name="connsiteY4" fmla="*/ 0 h 17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2" h="17985">
                <a:moveTo>
                  <a:pt x="9749" y="0"/>
                </a:moveTo>
                <a:lnTo>
                  <a:pt x="29282" y="9005"/>
                </a:lnTo>
                <a:lnTo>
                  <a:pt x="9749" y="17985"/>
                </a:lnTo>
                <a:lnTo>
                  <a:pt x="0" y="8980"/>
                </a:lnTo>
                <a:lnTo>
                  <a:pt x="9749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086281" y="1623033"/>
            <a:ext cx="1793932" cy="1749183"/>
            <a:chOff x="5919804" y="525432"/>
            <a:chExt cx="2151467" cy="217155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9805" y="960064"/>
              <a:ext cx="1371719" cy="128027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9804" y="525432"/>
              <a:ext cx="1371719" cy="128027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0004" y="982088"/>
              <a:ext cx="1371719" cy="1280271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9552" y="1416720"/>
              <a:ext cx="1371719" cy="1280271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6095" y="1004112"/>
              <a:ext cx="1371719" cy="1280271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1445888" y="1815226"/>
            <a:ext cx="2475793" cy="1574874"/>
            <a:chOff x="8313232" y="539102"/>
            <a:chExt cx="2977685" cy="178831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3232" y="960077"/>
              <a:ext cx="1371719" cy="128027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3431" y="982101"/>
              <a:ext cx="1371719" cy="1280271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8800" y="1004814"/>
              <a:ext cx="1371719" cy="1280271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8799" y="570182"/>
              <a:ext cx="1371719" cy="128027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18999" y="1026838"/>
              <a:ext cx="1371719" cy="1280271"/>
            </a:xfrm>
            <a:prstGeom prst="rect">
              <a:avLst/>
            </a:prstGeom>
          </p:spPr>
        </p:pic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9198" y="1047146"/>
              <a:ext cx="1371719" cy="1280271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1351" y="624327"/>
              <a:ext cx="1371719" cy="1280271"/>
            </a:xfrm>
            <a:prstGeom prst="rect">
              <a:avLst/>
            </a:prstGeom>
          </p:spPr>
        </p:pic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8127" y="539102"/>
              <a:ext cx="1371719" cy="1280271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 rot="7668615">
            <a:off x="6149862" y="1424629"/>
            <a:ext cx="1497688" cy="2168486"/>
            <a:chOff x="8491628" y="2192900"/>
            <a:chExt cx="2172151" cy="2586898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1628" y="2613875"/>
              <a:ext cx="1371719" cy="1280271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1827" y="2635899"/>
              <a:ext cx="1371719" cy="1280271"/>
            </a:xfrm>
            <a:prstGeom prst="rect">
              <a:avLst/>
            </a:prstGeom>
          </p:spPr>
        </p:pic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9475" y="2192900"/>
              <a:ext cx="1371719" cy="1280271"/>
            </a:xfrm>
            <a:prstGeom prst="rect">
              <a:avLst/>
            </a:prstGeom>
          </p:spPr>
        </p:pic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2060" y="3499527"/>
              <a:ext cx="1371719" cy="1280271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2060" y="3090839"/>
              <a:ext cx="1371719" cy="1280271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2059" y="2656207"/>
              <a:ext cx="1371719" cy="1280271"/>
            </a:xfrm>
            <a:prstGeom prst="rect">
              <a:avLst/>
            </a:prstGeom>
          </p:spPr>
        </p:pic>
      </p:grpSp>
      <p:sp>
        <p:nvSpPr>
          <p:cNvPr id="45" name="Rectangle 44"/>
          <p:cNvSpPr/>
          <p:nvPr/>
        </p:nvSpPr>
        <p:spPr>
          <a:xfrm>
            <a:off x="4602375" y="3341018"/>
            <a:ext cx="910623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3346204" y="6323383"/>
            <a:ext cx="684000" cy="0"/>
          </a:xfrm>
          <a:prstGeom prst="straightConnector1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2C787269-6A14-6A44-8C03-D6DD81716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8603" y="2507069"/>
            <a:ext cx="1422400" cy="876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9540DE-FF80-8343-9B81-4000717F74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1211" y="3225606"/>
            <a:ext cx="1041400" cy="86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6E4F94-4CF1-984A-940B-6FC14A8216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4740" y="4224070"/>
            <a:ext cx="2324100" cy="863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CFC8CE-4602-3A45-BD47-1AC90B54B2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82718" y="5704728"/>
            <a:ext cx="1333500" cy="863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FA8EA66-F5CB-BC4B-834F-60DA0C0AE5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2514" y="2498747"/>
            <a:ext cx="622300" cy="76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CD3AFC7-D204-9045-BB3F-D30CAF1B88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17768" y="2554553"/>
            <a:ext cx="596900" cy="774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84C7DF2-CF81-7F45-A6F9-56BB5AE5F7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5051" y="2569273"/>
            <a:ext cx="622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702694-43AD-D343-B59C-158FBBFEA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12" y="1178371"/>
            <a:ext cx="9639300" cy="608330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956" y="700632"/>
            <a:ext cx="1666875" cy="166687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449" y="1497965"/>
            <a:ext cx="1142108" cy="1613687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340018" y="3192427"/>
            <a:ext cx="910623" cy="50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66B93-EB94-7649-B7A8-C8D603ECE2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9043" y="2136794"/>
            <a:ext cx="2806700" cy="876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8458A0-A544-8B4C-9EF3-E98C315DE2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0709" y="3111652"/>
            <a:ext cx="1371600" cy="86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7F0FB3-0366-2947-9A5B-F48C5BB29A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2743" y="4147205"/>
            <a:ext cx="2019300" cy="1346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8B7B9D-CCC4-D54E-BB03-B9D6BD7C76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3743" y="5635021"/>
            <a:ext cx="1778000" cy="965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8BD2A56-A4BE-4A45-8F8E-3E9A4B95B69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49356" y="3658682"/>
            <a:ext cx="18796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2D64B8-44FE-46E4-9E2F-74DD069562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2186FC-4DF6-44C0-BD7B-A92104B23A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6D8289-EBE4-4168-8D8E-74520CD2201F}">
  <ds:schemaRefs>
    <ds:schemaRef ds:uri="http://www.w3.org/XML/1998/namespace"/>
    <ds:schemaRef ds:uri="http://purl.org/dc/dcmitype/"/>
    <ds:schemaRef ds:uri="4921e149-a19a-41e8-bd6b-88f26a43303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10192</TotalTime>
  <Words>40</Words>
  <Application>Microsoft Office PowerPoint</Application>
  <PresentationFormat>A4 Paper (210x297 mm)</PresentationFormat>
  <Paragraphs>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Bariol</vt:lpstr>
      <vt:lpstr>Calibri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126</cp:revision>
  <dcterms:created xsi:type="dcterms:W3CDTF">2019-10-15T10:24:11Z</dcterms:created>
  <dcterms:modified xsi:type="dcterms:W3CDTF">2020-07-09T11:07:22Z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